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handoutMasterIdLst>
    <p:handoutMasterId r:id="rId5"/>
  </p:handoutMasterIdLst>
  <p:sldIdLst>
    <p:sldId id="256" r:id="rId2"/>
    <p:sldId id="261" r:id="rId3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219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AC6589F-2680-468C-93B8-91B8C772D768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7219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98BA0B4-0BA5-4E5F-8726-2C596FE3908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761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280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C07469A-078D-49F4-9062-F34996FAD5B6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7280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0A3629-559D-47FA-9329-2B795806B1B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63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Standard Deductions &amp; Exemptions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17 Chapter 20</a:t>
            </a:r>
          </a:p>
          <a:p>
            <a:r>
              <a:rPr lang="en-US" altLang="en-US" dirty="0"/>
              <a:t>Pub 4012 Pages F-1 &amp; F-2</a:t>
            </a:r>
          </a:p>
          <a:p>
            <a:r>
              <a:rPr lang="en-US" altLang="en-US" dirty="0"/>
              <a:t>(Federal 1040-Line 40)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929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229600" cy="1143000"/>
          </a:xfrm>
        </p:spPr>
        <p:txBody>
          <a:bodyPr/>
          <a:lstStyle/>
          <a:p>
            <a:r>
              <a:rPr lang="en-US" altLang="en-US" dirty="0"/>
              <a:t>Standard Deduction</a:t>
            </a:r>
            <a:endParaRPr lang="en-US" altLang="en-US" sz="2200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800600"/>
          </a:xfrm>
        </p:spPr>
        <p:txBody>
          <a:bodyPr>
            <a:normAutofit lnSpcReduction="10000"/>
          </a:bodyPr>
          <a:lstStyle/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  <a:defRPr/>
            </a:pPr>
            <a:r>
              <a:rPr lang="en-US" sz="2800" dirty="0"/>
              <a:t>No recordkeeping required for standard deduction; back-up documentation required to itemize</a:t>
            </a:r>
          </a:p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  <a:defRPr/>
            </a:pPr>
            <a:r>
              <a:rPr lang="en-US" sz="2800" dirty="0"/>
              <a:t>Additional standard deduction allowance if over 65 or blind</a:t>
            </a:r>
          </a:p>
          <a:p>
            <a:pPr marL="742950" lvl="2" indent="-342900">
              <a:lnSpc>
                <a:spcPct val="90000"/>
              </a:lnSpc>
              <a:buSzPct val="90000"/>
              <a:defRPr/>
            </a:pPr>
            <a:r>
              <a:rPr lang="en-US" sz="2500" dirty="0"/>
              <a:t>No additional standard deduction for disabled on Federal return; NJ does grant additional exemption for disabled</a:t>
            </a:r>
          </a:p>
          <a:p>
            <a:pPr marL="346075" indent="-346075">
              <a:lnSpc>
                <a:spcPct val="90000"/>
              </a:lnSpc>
              <a:defRPr/>
            </a:pPr>
            <a:r>
              <a:rPr lang="en-US" sz="2800" dirty="0"/>
              <a:t>TaxSlayer automatically determines allowable standard deduction and populates on 1040 Line 40</a:t>
            </a:r>
          </a:p>
          <a:p>
            <a:pPr marL="746125" lvl="1" indent="-346075">
              <a:lnSpc>
                <a:spcPct val="90000"/>
              </a:lnSpc>
              <a:defRPr/>
            </a:pPr>
            <a:r>
              <a:rPr lang="en-US" sz="2500" dirty="0"/>
              <a:t>Based on filing status, age, blind, can be claimed as a dependent by someone else</a:t>
            </a:r>
          </a:p>
          <a:p>
            <a:pPr marL="346075" indent="-346075">
              <a:lnSpc>
                <a:spcPct val="90000"/>
              </a:lnSpc>
              <a:defRPr/>
            </a:pPr>
            <a:r>
              <a:rPr lang="en-US" sz="2900" dirty="0"/>
              <a:t>See Pub 4012 Tab F for details and amounts for current tax year</a:t>
            </a:r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90513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 descr="NJ Pub Ref" title="NJ Pub Ref"/>
          <p:cNvSpPr txBox="1"/>
          <p:nvPr/>
        </p:nvSpPr>
        <p:spPr>
          <a:xfrm>
            <a:off x="7140995" y="58579"/>
            <a:ext cx="1628138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fr-FR" sz="1600" dirty="0"/>
              <a:t>Pub 4012 Tab F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70713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47499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122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NJ Template 06</vt:lpstr>
      <vt:lpstr>Standard Deductions &amp; Exemptions</vt:lpstr>
      <vt:lpstr>Standard Deduction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5</cp:revision>
  <cp:lastPrinted>2012-10-15T20:27:10Z</cp:lastPrinted>
  <dcterms:created xsi:type="dcterms:W3CDTF">2014-10-17T16:41:52Z</dcterms:created>
  <dcterms:modified xsi:type="dcterms:W3CDTF">2017-11-15T05:33:28Z</dcterms:modified>
</cp:coreProperties>
</file>